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1" r:id="rId2"/>
    <p:sldId id="256" r:id="rId3"/>
    <p:sldId id="288" r:id="rId4"/>
    <p:sldId id="287" r:id="rId5"/>
    <p:sldId id="271" r:id="rId6"/>
    <p:sldId id="258" r:id="rId7"/>
    <p:sldId id="290" r:id="rId8"/>
    <p:sldId id="334" r:id="rId9"/>
    <p:sldId id="276" r:id="rId10"/>
    <p:sldId id="259" r:id="rId11"/>
    <p:sldId id="278" r:id="rId12"/>
    <p:sldId id="261" r:id="rId13"/>
    <p:sldId id="257" r:id="rId14"/>
    <p:sldId id="260" r:id="rId15"/>
    <p:sldId id="289" r:id="rId16"/>
    <p:sldId id="262" r:id="rId17"/>
    <p:sldId id="275" r:id="rId18"/>
    <p:sldId id="263" r:id="rId19"/>
    <p:sldId id="272" r:id="rId20"/>
    <p:sldId id="265" r:id="rId21"/>
    <p:sldId id="274" r:id="rId22"/>
    <p:sldId id="264" r:id="rId23"/>
    <p:sldId id="273" r:id="rId24"/>
    <p:sldId id="266" r:id="rId25"/>
    <p:sldId id="267" r:id="rId26"/>
    <p:sldId id="268" r:id="rId27"/>
    <p:sldId id="269" r:id="rId28"/>
    <p:sldId id="279" r:id="rId29"/>
    <p:sldId id="280" r:id="rId30"/>
    <p:sldId id="281" r:id="rId31"/>
    <p:sldId id="283" r:id="rId32"/>
    <p:sldId id="284" r:id="rId33"/>
    <p:sldId id="286" r:id="rId34"/>
    <p:sldId id="282" r:id="rId35"/>
    <p:sldId id="285" r:id="rId36"/>
    <p:sldId id="33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74D7-BF1B-4914-BC43-C180AB2CE9B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976A9-E7B4-46CA-ACC7-4274DD8EE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845-6C91-34AB-4D24-2C5727F7C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61A87-AD4B-59AC-DCBE-5A8CD7851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BA06-554D-FEC1-638D-05D89117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B697-BD56-FC46-0AE8-58777DDD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57D9-ECB7-7192-D38D-98BD8EE8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E624-7A08-AA3F-163B-B067504C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5AF2F-5C78-060A-02CA-71BD979F8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B3F5-FF6E-4D66-67CE-9F54D476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F348-6E3D-3706-16B5-11DCD35E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603FB-40ED-E5E8-7FF9-B1C6EA22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6B4A9-07DF-5357-BE43-69EA4146F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BAD37-319E-6E0C-743D-83AB19C8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0357-AD8E-2FA1-D6F9-0A2923FC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6109E-9E69-1D78-7E34-0D1F8D52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B2E3-DDA5-3EED-A53F-08346AE9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E821-7CA5-4376-35D8-6F6C63CA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049E-30F4-2E5E-A08D-76CB4FD5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860F1-FFCC-AB71-5334-A0216D50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7D24-4FD7-D0A7-E4E9-F0EAEAD8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953E-7C37-3DEA-09C4-6D680782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CF3A-9BFF-013C-0F64-DF0DF68A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34D9B-4D63-59C6-0A23-AF837C13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2B7B-0162-68A2-9EC8-D61FA206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010AD-430A-9663-AC02-F6397746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459C-6A2F-A647-0D5B-4BEC3123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644-6ACC-180F-5EA5-7B57EDE5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D883-CDB2-79CB-6922-AD1CD3D21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2DE90-E219-665B-4EFD-49036B256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AAAA-F665-2581-59F2-1A45249D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8512A-6613-F48E-DCD7-5B782774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1E72-F02A-4AAC-AC8C-0385DB4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87A7-F3D5-8F0E-CBCB-0ED301AD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0DA-9F3A-EB48-811C-3AEE4A48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46E22-B27D-4041-714E-96B21309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AB1E0-4461-C378-A4BD-5D4BFB497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D1B00-4B30-25F9-E326-3D0008498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5F86D-FFA8-0799-176F-F707AB03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2C44-0699-8652-3001-B4465964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64C58-2352-62DD-6623-84B0D3DB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C977-9ABB-70D7-C7A2-7B8B3CFE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17660-6F41-44D2-DD50-7775C709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AA68A-81C8-8F05-1C11-4B2B4A73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CB2EF-F4C2-6CAA-2BFF-144E6192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E88B-0344-FE83-FD87-5A6B522A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6D825-ADD2-4F73-E576-EE9AFB10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636D-0838-2250-7C1D-5264900B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1F68-B998-8834-6360-DB9F5477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BC70-7E13-EA2C-07EB-444D7CCB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802A8-5303-A754-2038-BF8D7B8E6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3263-EDEF-B86D-25DF-AA9B7EBA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51BB5-8A8B-BB04-1BDC-F0A81C97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181D-A02E-8BE6-85D5-609CC397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92D7-4BBB-7182-3245-F4B540F9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F3530-ED31-19E8-BD0F-F6898A0D6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2EAB2-FCAB-FC05-1BF1-68CFF2CBB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633D6-6E02-9B2E-E17A-A199044B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428C8-3484-9FA3-2F94-CACC5A3F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4670D-D26B-85C1-A8BA-9C2A2D1A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818F9-EB71-A051-9565-37BCC94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4EF3B-9EAC-1031-19FE-63A60D56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D7EB-88A2-F7CA-E9AD-61A24B4B5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55E755-04E3-4EA5-851E-2C2BE64BA57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69362-1CA1-561D-0206-9B08BD13F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181F-B8FE-EAB3-FCBD-1FF971B0C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5BE55-4CE4-4BA8-B30B-950D649C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mastersbreakfast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gnifymind.com/communication-in-relationship-quot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mastersbreakfast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C59F8-F616-456D-9B01-05A2BDAF85A6}"/>
              </a:ext>
            </a:extLst>
          </p:cNvPr>
          <p:cNvSpPr txBox="1"/>
          <p:nvPr/>
        </p:nvSpPr>
        <p:spPr>
          <a:xfrm>
            <a:off x="0" y="1"/>
            <a:ext cx="121920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Welcome To 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Masters Breakfast</a:t>
            </a:r>
          </a:p>
          <a:p>
            <a:pPr algn="ctr"/>
            <a:r>
              <a:rPr lang="en-US" sz="8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Survive In  Relationships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Speaker -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Benjamin Jones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Special Guest </a:t>
            </a:r>
          </a:p>
          <a:p>
            <a:pPr algn="ctr"/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32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A1A5-83DE-EB37-F6AF-CE615BAD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312818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e All Deserve To Be Happy">
            <a:extLst>
              <a:ext uri="{FF2B5EF4-FFF2-40B4-BE49-F238E27FC236}">
                <a16:creationId xmlns:a16="http://schemas.microsoft.com/office/drawing/2014/main" id="{818FE711-9478-B655-D009-C86352EF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4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AC88-42D3-90B9-FE80-BCF98BB8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Companionship</a:t>
            </a:r>
          </a:p>
        </p:txBody>
      </p:sp>
    </p:spTree>
    <p:extLst>
      <p:ext uri="{BB962C8B-B14F-4D97-AF65-F5344CB8AC3E}">
        <p14:creationId xmlns:p14="http://schemas.microsoft.com/office/powerpoint/2010/main" val="25989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3 Secrets of Couples Who’ve Been Happily Married for Over 25 Years">
            <a:extLst>
              <a:ext uri="{FF2B5EF4-FFF2-40B4-BE49-F238E27FC236}">
                <a16:creationId xmlns:a16="http://schemas.microsoft.com/office/drawing/2014/main" id="{580E83A4-4F51-F815-FA01-C0DA9D42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5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2750-95CE-4D08-9B6D-8376F35F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358564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having a headache&#10;&#10;Description automatically generated">
            <a:extLst>
              <a:ext uri="{FF2B5EF4-FFF2-40B4-BE49-F238E27FC236}">
                <a16:creationId xmlns:a16="http://schemas.microsoft.com/office/drawing/2014/main" id="{C2790866-4CD5-C7AF-FEA0-743EE637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261311" y="221226"/>
            <a:ext cx="11669378" cy="64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38B9-7E26-1B1F-0A4E-5CD1CCB8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Get Along</a:t>
            </a:r>
          </a:p>
        </p:txBody>
      </p:sp>
    </p:spTree>
    <p:extLst>
      <p:ext uri="{BB962C8B-B14F-4D97-AF65-F5344CB8AC3E}">
        <p14:creationId xmlns:p14="http://schemas.microsoft.com/office/powerpoint/2010/main" val="116838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ve Across Cultures">
            <a:extLst>
              <a:ext uri="{FF2B5EF4-FFF2-40B4-BE49-F238E27FC236}">
                <a16:creationId xmlns:a16="http://schemas.microsoft.com/office/drawing/2014/main" id="{D9C40460-3409-D257-FFA4-CE58A60B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354B-2F2D-4A95-FE2A-FBE2ECF1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Unconditional Love</a:t>
            </a:r>
          </a:p>
        </p:txBody>
      </p:sp>
    </p:spTree>
    <p:extLst>
      <p:ext uri="{BB962C8B-B14F-4D97-AF65-F5344CB8AC3E}">
        <p14:creationId xmlns:p14="http://schemas.microsoft.com/office/powerpoint/2010/main" val="368212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w Love">
            <a:extLst>
              <a:ext uri="{FF2B5EF4-FFF2-40B4-BE49-F238E27FC236}">
                <a16:creationId xmlns:a16="http://schemas.microsoft.com/office/drawing/2014/main" id="{2A4B3980-8C48-DEE2-F710-91B5C745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B6757D-4A61-1E08-4757-F8D369C67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8207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en-US" sz="9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Really Can Bring Your Relationship Back Full Circle!</a:t>
            </a:r>
          </a:p>
          <a:p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Starts With </a:t>
            </a:r>
          </a:p>
          <a:p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!</a:t>
            </a:r>
          </a:p>
        </p:txBody>
      </p:sp>
    </p:spTree>
    <p:extLst>
      <p:ext uri="{BB962C8B-B14F-4D97-AF65-F5344CB8AC3E}">
        <p14:creationId xmlns:p14="http://schemas.microsoft.com/office/powerpoint/2010/main" val="26709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23A3-3A0C-E46A-5DC8-4F5A616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           The Word Commitment </a:t>
            </a:r>
          </a:p>
        </p:txBody>
      </p:sp>
    </p:spTree>
    <p:extLst>
      <p:ext uri="{BB962C8B-B14F-4D97-AF65-F5344CB8AC3E}">
        <p14:creationId xmlns:p14="http://schemas.microsoft.com/office/powerpoint/2010/main" val="286605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mbrace Shoulder Seasons">
            <a:extLst>
              <a:ext uri="{FF2B5EF4-FFF2-40B4-BE49-F238E27FC236}">
                <a16:creationId xmlns:a16="http://schemas.microsoft.com/office/drawing/2014/main" id="{31C3760C-D90E-F446-248F-16C37BA7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9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C4FA-D2A9-9D71-9EAC-B2933910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Gods Word</a:t>
            </a:r>
          </a:p>
        </p:txBody>
      </p:sp>
    </p:spTree>
    <p:extLst>
      <p:ext uri="{BB962C8B-B14F-4D97-AF65-F5344CB8AC3E}">
        <p14:creationId xmlns:p14="http://schemas.microsoft.com/office/powerpoint/2010/main" val="74745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erendipitous Connection">
            <a:extLst>
              <a:ext uri="{FF2B5EF4-FFF2-40B4-BE49-F238E27FC236}">
                <a16:creationId xmlns:a16="http://schemas.microsoft.com/office/drawing/2014/main" id="{7C2C1C12-62DA-25D6-002E-1243A93F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9C29-D21E-AA3C-FA7F-433BCC32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Of Sharing</a:t>
            </a:r>
          </a:p>
        </p:txBody>
      </p:sp>
    </p:spTree>
    <p:extLst>
      <p:ext uri="{BB962C8B-B14F-4D97-AF65-F5344CB8AC3E}">
        <p14:creationId xmlns:p14="http://schemas.microsoft.com/office/powerpoint/2010/main" val="41288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08C4-C9B7-457E-24D7-24A46CD0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How To Grow In Knowledge Together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23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5C42-81EE-E8D0-6493-1424B995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 For The Other Persons Feelings</a:t>
            </a:r>
          </a:p>
        </p:txBody>
      </p:sp>
    </p:spTree>
    <p:extLst>
      <p:ext uri="{BB962C8B-B14F-4D97-AF65-F5344CB8AC3E}">
        <p14:creationId xmlns:p14="http://schemas.microsoft.com/office/powerpoint/2010/main" val="154339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2986-8855-7182-B726-E9496A88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To Express Yourself</a:t>
            </a:r>
          </a:p>
        </p:txBody>
      </p:sp>
    </p:spTree>
    <p:extLst>
      <p:ext uri="{BB962C8B-B14F-4D97-AF65-F5344CB8AC3E}">
        <p14:creationId xmlns:p14="http://schemas.microsoft.com/office/powerpoint/2010/main" val="226934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E1DF-88C5-75BF-66BD-150E3234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Willing To Change</a:t>
            </a:r>
          </a:p>
        </p:txBody>
      </p:sp>
    </p:spTree>
    <p:extLst>
      <p:ext uri="{BB962C8B-B14F-4D97-AF65-F5344CB8AC3E}">
        <p14:creationId xmlns:p14="http://schemas.microsoft.com/office/powerpoint/2010/main" val="223577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F3D9-9546-C5AE-2E7A-A6508FFB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Willing To Listen</a:t>
            </a:r>
          </a:p>
        </p:txBody>
      </p:sp>
    </p:spTree>
    <p:extLst>
      <p:ext uri="{BB962C8B-B14F-4D97-AF65-F5344CB8AC3E}">
        <p14:creationId xmlns:p14="http://schemas.microsoft.com/office/powerpoint/2010/main" val="35295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urrent Life">
            <a:extLst>
              <a:ext uri="{FF2B5EF4-FFF2-40B4-BE49-F238E27FC236}">
                <a16:creationId xmlns:a16="http://schemas.microsoft.com/office/drawing/2014/main" id="{D9AD894E-D891-537F-9821-69CA3D86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b="5692"/>
          <a:stretch/>
        </p:blipFill>
        <p:spPr bwMode="auto">
          <a:xfrm>
            <a:off x="456817" y="346587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3BAC6-07B5-3814-165D-4ABEB1270D8E}"/>
              </a:ext>
            </a:extLst>
          </p:cNvPr>
          <p:cNvSpPr txBox="1"/>
          <p:nvPr/>
        </p:nvSpPr>
        <p:spPr>
          <a:xfrm>
            <a:off x="1231475" y="567813"/>
            <a:ext cx="93984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Marriage</a:t>
            </a:r>
          </a:p>
        </p:txBody>
      </p:sp>
    </p:spTree>
    <p:extLst>
      <p:ext uri="{BB962C8B-B14F-4D97-AF65-F5344CB8AC3E}">
        <p14:creationId xmlns:p14="http://schemas.microsoft.com/office/powerpoint/2010/main" val="513911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50FC-5A86-FF01-0ABF-C206E821B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Indifferent To Hearing What Is On The Other Persons </a:t>
            </a: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 :</a:t>
            </a:r>
          </a:p>
          <a:p>
            <a:pPr marL="0" indent="0" algn="ctr">
              <a:buNone/>
            </a:pPr>
            <a:r>
              <a:rPr lang="en-US" sz="9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 Open Mind</a:t>
            </a:r>
          </a:p>
        </p:txBody>
      </p:sp>
    </p:spTree>
    <p:extLst>
      <p:ext uri="{BB962C8B-B14F-4D97-AF65-F5344CB8AC3E}">
        <p14:creationId xmlns:p14="http://schemas.microsoft.com/office/powerpoint/2010/main" val="4081852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74E2-7442-A9AC-18C6-7F0B3E5F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</a:p>
        </p:txBody>
      </p:sp>
    </p:spTree>
    <p:extLst>
      <p:ext uri="{BB962C8B-B14F-4D97-AF65-F5344CB8AC3E}">
        <p14:creationId xmlns:p14="http://schemas.microsoft.com/office/powerpoint/2010/main" val="2933643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470E-39D0-1F83-610C-D65018FD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What The Bible Teaches</a:t>
            </a:r>
          </a:p>
        </p:txBody>
      </p:sp>
    </p:spTree>
    <p:extLst>
      <p:ext uri="{BB962C8B-B14F-4D97-AF65-F5344CB8AC3E}">
        <p14:creationId xmlns:p14="http://schemas.microsoft.com/office/powerpoint/2010/main" val="2518743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6BAE-7FD6-C94B-FF5F-32594618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The Fruits Of The Spirit In Your Life</a:t>
            </a:r>
          </a:p>
        </p:txBody>
      </p:sp>
    </p:spTree>
    <p:extLst>
      <p:ext uri="{BB962C8B-B14F-4D97-AF65-F5344CB8AC3E}">
        <p14:creationId xmlns:p14="http://schemas.microsoft.com/office/powerpoint/2010/main" val="57561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BB41-994F-DDAD-F667-266B0609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Together         Stay Together</a:t>
            </a:r>
          </a:p>
        </p:txBody>
      </p:sp>
    </p:spTree>
    <p:extLst>
      <p:ext uri="{BB962C8B-B14F-4D97-AF65-F5344CB8AC3E}">
        <p14:creationId xmlns:p14="http://schemas.microsoft.com/office/powerpoint/2010/main" val="3394202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CC4D-F058-EFC0-56E9-1EFABA86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God First</a:t>
            </a:r>
          </a:p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Life!</a:t>
            </a:r>
          </a:p>
        </p:txBody>
      </p:sp>
    </p:spTree>
    <p:extLst>
      <p:ext uri="{BB962C8B-B14F-4D97-AF65-F5344CB8AC3E}">
        <p14:creationId xmlns:p14="http://schemas.microsoft.com/office/powerpoint/2010/main" val="2813756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E2102-A5D4-45C9-AF1B-A9567CC47111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Coming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</a:rPr>
              <a:t>See You Next Week </a:t>
            </a:r>
          </a:p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at 9:00</a:t>
            </a:r>
          </a:p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</a:t>
            </a:r>
          </a:p>
          <a:p>
            <a:pPr algn="ctr"/>
            <a:r>
              <a:rPr lang="en-US" sz="4400" b="1" dirty="0">
                <a:hlinkClick r:id="rId2"/>
              </a:rPr>
              <a:t>www.TheMastersBreakfast.com</a:t>
            </a:r>
            <a:endParaRPr 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56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B7A6-7A0D-4CF2-465A-BDCDCCD0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 Rate In America </a:t>
            </a:r>
          </a:p>
          <a:p>
            <a:pPr marL="0" indent="0" algn="ctr">
              <a:buNone/>
            </a:pP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50/60% None Church</a:t>
            </a:r>
          </a:p>
          <a:p>
            <a:pPr marL="0" indent="0" algn="ctr">
              <a:buNone/>
            </a:pP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Church Members</a:t>
            </a:r>
          </a:p>
          <a:p>
            <a:pPr marL="0" indent="0" algn="ctr">
              <a:buNone/>
            </a:pP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.06% of Believers Who </a:t>
            </a: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Together </a:t>
            </a:r>
          </a:p>
          <a:p>
            <a:pPr marL="0" indent="0" algn="ctr">
              <a:buNone/>
            </a:pP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</a:t>
            </a: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Together</a:t>
            </a:r>
          </a:p>
        </p:txBody>
      </p:sp>
    </p:spTree>
    <p:extLst>
      <p:ext uri="{BB962C8B-B14F-4D97-AF65-F5344CB8AC3E}">
        <p14:creationId xmlns:p14="http://schemas.microsoft.com/office/powerpoint/2010/main" val="40438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Art of the Awkward Sit">
            <a:extLst>
              <a:ext uri="{FF2B5EF4-FFF2-40B4-BE49-F238E27FC236}">
                <a16:creationId xmlns:a16="http://schemas.microsoft.com/office/drawing/2014/main" id="{AC83F8B2-C50F-FC9E-94FD-1EFCC752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F1EEC-55D4-407A-212B-4059694913FB}"/>
              </a:ext>
            </a:extLst>
          </p:cNvPr>
          <p:cNvSpPr txBox="1"/>
          <p:nvPr/>
        </p:nvSpPr>
        <p:spPr>
          <a:xfrm>
            <a:off x="292656" y="579723"/>
            <a:ext cx="3999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Effective              Communication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C814C-1200-68E5-A176-64CB1E85F4C0}"/>
              </a:ext>
            </a:extLst>
          </p:cNvPr>
          <p:cNvSpPr txBox="1"/>
          <p:nvPr/>
        </p:nvSpPr>
        <p:spPr>
          <a:xfrm>
            <a:off x="8400167" y="519235"/>
            <a:ext cx="3334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My Fault It’s Your Fault</a:t>
            </a:r>
          </a:p>
        </p:txBody>
      </p:sp>
    </p:spTree>
    <p:extLst>
      <p:ext uri="{BB962C8B-B14F-4D97-AF65-F5344CB8AC3E}">
        <p14:creationId xmlns:p14="http://schemas.microsoft.com/office/powerpoint/2010/main" val="341954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4564-1781-0C60-1BA1-F226773C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D0167-D877-2DB7-3A28-E56C6EB404BB}"/>
              </a:ext>
            </a:extLst>
          </p:cNvPr>
          <p:cNvSpPr txBox="1"/>
          <p:nvPr/>
        </p:nvSpPr>
        <p:spPr>
          <a:xfrm>
            <a:off x="0" y="1784555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Effective Communication 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is the  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Cornerstone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 of any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Successful Relationship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ctr" fontAlgn="base"/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Whether it’s a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Romantic Partnership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Friendship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, or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Family Bond or Business</a:t>
            </a:r>
            <a:r>
              <a:rPr lang="en-US" sz="4800" b="1" i="1" dirty="0">
                <a:solidFill>
                  <a:srgbClr val="0000FF"/>
                </a:solidFill>
                <a:latin typeface="Roboto" panose="02000000000000000000" pitchFamily="2" charset="0"/>
              </a:rPr>
              <a:t>,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                         </a:t>
            </a:r>
            <a:r>
              <a:rPr lang="en-US" sz="4800" b="1" i="1" dirty="0">
                <a:solidFill>
                  <a:srgbClr val="0000FF"/>
                </a:solidFill>
                <a:latin typeface="Roboto" panose="02000000000000000000" pitchFamily="2" charset="0"/>
              </a:rPr>
              <a:t>h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ow we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Express Ourselves 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Listen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Others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Profoundly Impacts 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our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Connections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3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The most important thing in communication is hearing what isn't said">
            <a:extLst>
              <a:ext uri="{FF2B5EF4-FFF2-40B4-BE49-F238E27FC236}">
                <a16:creationId xmlns:a16="http://schemas.microsoft.com/office/drawing/2014/main" id="{51AC59DE-1E5F-8E76-31BF-DCF40A15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99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2B5179-86AA-1673-5FE2-2FBFBC6849ED}"/>
              </a:ext>
            </a:extLst>
          </p:cNvPr>
          <p:cNvSpPr txBox="1"/>
          <p:nvPr/>
        </p:nvSpPr>
        <p:spPr>
          <a:xfrm>
            <a:off x="6454881" y="524866"/>
            <a:ext cx="53880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Power of Love: </a:t>
            </a:r>
          </a:p>
          <a:p>
            <a:pPr algn="ctr"/>
            <a:r>
              <a:rPr lang="en-US" sz="4800" dirty="0">
                <a:hlinkClick r:id="rId3"/>
              </a:rPr>
              <a:t>50 Inspirational Communication in Relationship Quotes (magnifymind.com)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9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E2102-A5D4-45C9-AF1B-A9567CC47111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Coming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</a:rPr>
              <a:t>See You Next Week </a:t>
            </a:r>
          </a:p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at 9:00</a:t>
            </a:r>
          </a:p>
          <a:p>
            <a:pPr algn="ctr"/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</a:t>
            </a:r>
          </a:p>
          <a:p>
            <a:pPr algn="ctr"/>
            <a:r>
              <a:rPr lang="en-US" sz="4400" b="1" dirty="0">
                <a:hlinkClick r:id="rId2"/>
              </a:rPr>
              <a:t>www.TheMastersBreakfast.com</a:t>
            </a:r>
            <a:endParaRPr 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12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Second Chance Sweethearts">
            <a:extLst>
              <a:ext uri="{FF2B5EF4-FFF2-40B4-BE49-F238E27FC236}">
                <a16:creationId xmlns:a16="http://schemas.microsoft.com/office/drawing/2014/main" id="{57CB78A1-89C0-388A-373B-CA7F880F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7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33000</TotalTime>
  <Words>244</Words>
  <Application>Microsoft Office PowerPoint</Application>
  <PresentationFormat>Widescreen</PresentationFormat>
  <Paragraphs>55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Jones</dc:creator>
  <cp:lastModifiedBy>Benjamin Jones</cp:lastModifiedBy>
  <cp:revision>32</cp:revision>
  <dcterms:created xsi:type="dcterms:W3CDTF">2024-08-19T19:31:45Z</dcterms:created>
  <dcterms:modified xsi:type="dcterms:W3CDTF">2024-09-28T19:32:14Z</dcterms:modified>
</cp:coreProperties>
</file>